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sldIdLst>
    <p:sldId id="256" r:id="rId2"/>
    <p:sldId id="339" r:id="rId3"/>
    <p:sldId id="340" r:id="rId4"/>
    <p:sldId id="341" r:id="rId5"/>
    <p:sldId id="342" r:id="rId6"/>
    <p:sldId id="343" r:id="rId7"/>
    <p:sldId id="331" r:id="rId8"/>
    <p:sldId id="332" r:id="rId9"/>
    <p:sldId id="333" r:id="rId10"/>
    <p:sldId id="334" r:id="rId11"/>
    <p:sldId id="338" r:id="rId12"/>
    <p:sldId id="336" r:id="rId13"/>
    <p:sldId id="337" r:id="rId14"/>
    <p:sldId id="335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152" d="100"/>
          <a:sy n="152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乱数を使ったプログラム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2019/12/24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251520" y="1484784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251520" y="3573016"/>
            <a:ext cx="17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FF0000"/>
                </a:solidFill>
              </a:rPr>
              <a:t>set(</a:t>
            </a:r>
            <a:r>
              <a:rPr kumimoji="1" lang="en-US" altLang="ja-JP" sz="6400"/>
              <a:t>[</a:t>
            </a:r>
            <a:endParaRPr kumimoji="1" lang="ja-JP" altLang="en-US" sz="640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98990E1-824E-E14B-BF69-F8DD7B344761}"/>
              </a:ext>
            </a:extLst>
          </p:cNvPr>
          <p:cNvSpPr txBox="1"/>
          <p:nvPr/>
        </p:nvSpPr>
        <p:spPr>
          <a:xfrm>
            <a:off x="3347864" y="63093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変更する場合としない場合、どちらが得か？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4725144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971600" y="1124744"/>
            <a:ext cx="75312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403244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5508104" y="54452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じゃんけんの「あいこ」の確率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811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人が一斉に「グー」「チョキ」「パー」の三種類を出す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360947" y="511743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35217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827584" y="4581128"/>
            <a:ext cx="559869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00690BD-1CDB-804C-9BC4-1A0C8D0B2F91}"/>
              </a:ext>
            </a:extLst>
          </p:cNvPr>
          <p:cNvSpPr/>
          <p:nvPr/>
        </p:nvSpPr>
        <p:spPr>
          <a:xfrm>
            <a:off x="899592" y="2060848"/>
            <a:ext cx="4507965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800">
                <a:solidFill>
                  <a:srgbClr val="7B30D0"/>
                </a:solidFill>
                <a:latin typeface="Menlo" panose="020B0609030804020204" pitchFamily="49" charset="0"/>
              </a:rPr>
              <a:t>import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 random</a:t>
            </a:r>
            <a:endParaRPr lang="en" altLang="ja-JP" sz="280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random.choice(</a:t>
            </a:r>
            <a:r>
              <a:rPr lang="ja-JP" altLang="en-US" sz="2800">
                <a:solidFill>
                  <a:srgbClr val="000000"/>
                </a:solidFill>
                <a:latin typeface="Menlo" panose="020B0609030804020204" pitchFamily="49" charset="0"/>
              </a:rPr>
              <a:t>リスト</a:t>
            </a:r>
            <a:r>
              <a:rPr lang="en" altLang="ja-JP" sz="2800">
                <a:solidFill>
                  <a:srgbClr val="0460B1"/>
                </a:solidFill>
                <a:latin typeface="Menlo" panose="020B0609030804020204" pitchFamily="49" charset="0"/>
              </a:rPr>
              <a:t>)</a:t>
            </a:r>
            <a:endParaRPr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236291-3E3E-9440-825A-306321BBFDCB}"/>
              </a:ext>
            </a:extLst>
          </p:cNvPr>
          <p:cNvSpPr txBox="1"/>
          <p:nvPr/>
        </p:nvSpPr>
        <p:spPr>
          <a:xfrm>
            <a:off x="395536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与えられたリストから要素を一つランダムに選ぶ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「シミュレーション」で試す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10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755576" y="1844824"/>
            <a:ext cx="705678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7E34B3-5334-A644-A9EC-71FB8D58136A}"/>
              </a:ext>
            </a:extLst>
          </p:cNvPr>
          <p:cNvSpPr/>
          <p:nvPr/>
        </p:nvSpPr>
        <p:spPr>
          <a:xfrm>
            <a:off x="1907704" y="2852936"/>
            <a:ext cx="7164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['G', 'G', 'G', 'G', 'P', 'G', 'C', 'G', 'C', 'P']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F1846EE-4E43-6B43-BD2A-D28793139CAA}"/>
              </a:ext>
            </a:extLst>
          </p:cNvPr>
          <p:cNvSpPr/>
          <p:nvPr/>
        </p:nvSpPr>
        <p:spPr>
          <a:xfrm>
            <a:off x="683568" y="4365104"/>
            <a:ext cx="813690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35849D9-89B7-0046-A14E-D6E395825BBB}"/>
              </a:ext>
            </a:extLst>
          </p:cNvPr>
          <p:cNvSpPr/>
          <p:nvPr/>
        </p:nvSpPr>
        <p:spPr>
          <a:xfrm>
            <a:off x="2051720" y="522920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0" i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{'C', 'G', 'P'}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6676</TotalTime>
  <Words>720</Words>
  <Application>Microsoft Macintosh PowerPoint</Application>
  <PresentationFormat>画面に合わせる (4:3)</PresentationFormat>
  <Paragraphs>109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1320</cp:revision>
  <dcterms:created xsi:type="dcterms:W3CDTF">2019-01-02T05:23:01Z</dcterms:created>
  <dcterms:modified xsi:type="dcterms:W3CDTF">2019-12-11T08:51:01Z</dcterms:modified>
</cp:coreProperties>
</file>